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6"/>
  </p:notesMasterIdLst>
  <p:sldIdLst>
    <p:sldId id="256" r:id="rId2"/>
    <p:sldId id="336" r:id="rId3"/>
    <p:sldId id="275" r:id="rId4"/>
    <p:sldId id="470" r:id="rId5"/>
    <p:sldId id="439" r:id="rId6"/>
    <p:sldId id="257" r:id="rId7"/>
    <p:sldId id="440" r:id="rId8"/>
    <p:sldId id="471" r:id="rId9"/>
    <p:sldId id="263" r:id="rId10"/>
    <p:sldId id="276" r:id="rId11"/>
    <p:sldId id="310" r:id="rId12"/>
    <p:sldId id="443" r:id="rId13"/>
    <p:sldId id="442" r:id="rId14"/>
    <p:sldId id="479" r:id="rId15"/>
    <p:sldId id="260" r:id="rId16"/>
    <p:sldId id="261" r:id="rId17"/>
    <p:sldId id="466" r:id="rId18"/>
    <p:sldId id="262" r:id="rId19"/>
    <p:sldId id="472" r:id="rId20"/>
    <p:sldId id="473" r:id="rId21"/>
    <p:sldId id="474" r:id="rId22"/>
    <p:sldId id="467" r:id="rId23"/>
    <p:sldId id="475" r:id="rId24"/>
    <p:sldId id="476" r:id="rId25"/>
    <p:sldId id="459" r:id="rId26"/>
    <p:sldId id="477" r:id="rId27"/>
    <p:sldId id="478" r:id="rId28"/>
    <p:sldId id="454" r:id="rId29"/>
    <p:sldId id="311" r:id="rId30"/>
    <p:sldId id="390" r:id="rId31"/>
    <p:sldId id="468" r:id="rId32"/>
    <p:sldId id="441" r:id="rId33"/>
    <p:sldId id="455" r:id="rId34"/>
    <p:sldId id="46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3"/>
    <p:restoredTop sz="79040" autoAdjust="0"/>
  </p:normalViewPr>
  <p:slideViewPr>
    <p:cSldViewPr snapToGrid="0" snapToObjects="1">
      <p:cViewPr varScale="1">
        <p:scale>
          <a:sx n="68" d="100"/>
          <a:sy n="68" d="100"/>
        </p:scale>
        <p:origin x="134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34</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25224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7/4/2019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32566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3785652"/>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as a standard practice</a:t>
            </a:r>
          </a:p>
          <a:p>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R Notebook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lnSpcReduction="10000"/>
          </a:bodyPr>
          <a:lstStyle/>
          <a:p>
            <a:pPr marL="914400" indent="-914400">
              <a:buClr>
                <a:schemeClr val="accent4">
                  <a:lumMod val="75000"/>
                </a:schemeClr>
              </a:buClr>
              <a:buFont typeface="+mj-lt"/>
              <a:buAutoNum type="arabicPeriod"/>
            </a:pPr>
            <a:r>
              <a:rPr lang="en-US" dirty="0"/>
              <a:t>Break into groups of 3-4</a:t>
            </a:r>
          </a:p>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4907</TotalTime>
  <Words>2226</Words>
  <Application>Microsoft Office PowerPoint</Application>
  <PresentationFormat>Widescreen</PresentationFormat>
  <Paragraphs>226</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Typical Data Science Pipeline</vt:lpstr>
      <vt:lpstr>Your Turn #1</vt:lpstr>
      <vt:lpstr>Why is reproducibility important? </vt:lpstr>
      <vt:lpstr>Case</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PowerPoint Presentation</vt:lpstr>
      <vt:lpstr>Your Turn #3</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Your Turn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51</cp:revision>
  <cp:lastPrinted>2019-04-19T05:58:35Z</cp:lastPrinted>
  <dcterms:created xsi:type="dcterms:W3CDTF">2019-04-18T16:34:04Z</dcterms:created>
  <dcterms:modified xsi:type="dcterms:W3CDTF">2019-07-05T03:03:21Z</dcterms:modified>
</cp:coreProperties>
</file>